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78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71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6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243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97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98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82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85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19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07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E516-5EDC-4F72-AB94-28DF91834F8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1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BE516-5EDC-4F72-AB94-28DF91834F8C}" type="datetimeFigureOut">
              <a:rPr lang="pt-BR" smtClean="0"/>
              <a:t>19/09/2020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4AEB1-2851-4420-ACC7-6DE0A7B3A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09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854711A8-C3A2-4C10-A1D6-DED76EE1A8D9}"/>
              </a:ext>
            </a:extLst>
          </p:cNvPr>
          <p:cNvSpPr txBox="1"/>
          <p:nvPr/>
        </p:nvSpPr>
        <p:spPr>
          <a:xfrm>
            <a:off x="0" y="213056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Título do Artigo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9419548-D917-4962-89AF-507795938A22}"/>
              </a:ext>
            </a:extLst>
          </p:cNvPr>
          <p:cNvSpPr txBox="1"/>
          <p:nvPr/>
        </p:nvSpPr>
        <p:spPr>
          <a:xfrm>
            <a:off x="1" y="3338594"/>
            <a:ext cx="91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/>
              <a:t>Nome do Autor 1; Instituição</a:t>
            </a:r>
          </a:p>
          <a:p>
            <a:pPr algn="ctr"/>
            <a:r>
              <a:rPr lang="pt-BR" i="1" dirty="0"/>
              <a:t>Nome do Autor 2; Instituição</a:t>
            </a:r>
          </a:p>
          <a:p>
            <a:pPr algn="ctr"/>
            <a:r>
              <a:rPr lang="pt-BR" i="1" dirty="0"/>
              <a:t>Nome do Autor 3; Instituição</a:t>
            </a:r>
          </a:p>
        </p:txBody>
      </p:sp>
    </p:spTree>
    <p:extLst>
      <p:ext uri="{BB962C8B-B14F-4D97-AF65-F5344CB8AC3E}">
        <p14:creationId xmlns:p14="http://schemas.microsoft.com/office/powerpoint/2010/main" val="398751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6220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3632"/>
            <a:ext cx="923636" cy="139436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255" y="0"/>
            <a:ext cx="849745" cy="1584214"/>
          </a:xfrm>
          <a:prstGeom prst="rect">
            <a:avLst/>
          </a:prstGeom>
        </p:spPr>
      </p:pic>
      <p:cxnSp>
        <p:nvCxnSpPr>
          <p:cNvPr id="15" name="Conector reto 14"/>
          <p:cNvCxnSpPr/>
          <p:nvPr/>
        </p:nvCxnSpPr>
        <p:spPr>
          <a:xfrm>
            <a:off x="600364" y="1154546"/>
            <a:ext cx="5985163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535708" y="569771"/>
            <a:ext cx="2536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INTRODUÇÃO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61818" y="1924093"/>
            <a:ext cx="8682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3</a:t>
            </a:r>
          </a:p>
        </p:txBody>
      </p:sp>
    </p:spTree>
    <p:extLst>
      <p:ext uri="{BB962C8B-B14F-4D97-AF65-F5344CB8AC3E}">
        <p14:creationId xmlns:p14="http://schemas.microsoft.com/office/powerpoint/2010/main" val="243345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27" y="0"/>
            <a:ext cx="9144000" cy="686220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30036" cy="106284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055" y="6100775"/>
            <a:ext cx="1560946" cy="757226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2678546" y="1062842"/>
            <a:ext cx="5985163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608175" y="478067"/>
            <a:ext cx="4055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3200" b="1" dirty="0">
                <a:solidFill>
                  <a:schemeClr val="accent2"/>
                </a:solidFill>
              </a:rPr>
              <a:t>REFERENCIAL TEÓRICO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85091" y="1788555"/>
            <a:ext cx="8326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3</a:t>
            </a:r>
          </a:p>
        </p:txBody>
      </p:sp>
    </p:spTree>
    <p:extLst>
      <p:ext uri="{BB962C8B-B14F-4D97-AF65-F5344CB8AC3E}">
        <p14:creationId xmlns:p14="http://schemas.microsoft.com/office/powerpoint/2010/main" val="135756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6220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468" y="106455"/>
            <a:ext cx="1386696" cy="1315946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600364" y="1154546"/>
            <a:ext cx="5985163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535708" y="569771"/>
            <a:ext cx="1749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MÉTODO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00364" y="1739321"/>
            <a:ext cx="8543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3</a:t>
            </a:r>
          </a:p>
        </p:txBody>
      </p:sp>
    </p:spTree>
    <p:extLst>
      <p:ext uri="{BB962C8B-B14F-4D97-AF65-F5344CB8AC3E}">
        <p14:creationId xmlns:p14="http://schemas.microsoft.com/office/powerpoint/2010/main" val="151131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2223"/>
          <a:stretch/>
        </p:blipFill>
        <p:spPr>
          <a:xfrm>
            <a:off x="-240146" y="-36945"/>
            <a:ext cx="9384145" cy="6894945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2678546" y="1062842"/>
            <a:ext cx="5985163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97997" y="478067"/>
            <a:ext cx="2365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3200" b="1" dirty="0">
                <a:solidFill>
                  <a:schemeClr val="accent2"/>
                </a:solidFill>
              </a:rPr>
              <a:t>RESULTADOS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85091" y="1700964"/>
            <a:ext cx="8358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3</a:t>
            </a:r>
          </a:p>
        </p:txBody>
      </p:sp>
    </p:spTree>
    <p:extLst>
      <p:ext uri="{BB962C8B-B14F-4D97-AF65-F5344CB8AC3E}">
        <p14:creationId xmlns:p14="http://schemas.microsoft.com/office/powerpoint/2010/main" val="4903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" r="1025" b="1"/>
          <a:stretch/>
        </p:blipFill>
        <p:spPr>
          <a:xfrm>
            <a:off x="0" y="0"/>
            <a:ext cx="9319491" cy="6894944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2678546" y="1062842"/>
            <a:ext cx="5985163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357885" y="478067"/>
            <a:ext cx="2305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CONCLUSÃO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678545" y="1852023"/>
            <a:ext cx="6640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Tópico 3</a:t>
            </a:r>
          </a:p>
        </p:txBody>
      </p:sp>
    </p:spTree>
    <p:extLst>
      <p:ext uri="{BB962C8B-B14F-4D97-AF65-F5344CB8AC3E}">
        <p14:creationId xmlns:p14="http://schemas.microsoft.com/office/powerpoint/2010/main" val="2330818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62203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535708" y="569771"/>
            <a:ext cx="2148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Referências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35708" y="1634836"/>
            <a:ext cx="8608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/>
              <a:t>Referência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/>
              <a:t>Referência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/>
              <a:t>Referência 3</a:t>
            </a:r>
          </a:p>
        </p:txBody>
      </p:sp>
    </p:spTree>
    <p:extLst>
      <p:ext uri="{BB962C8B-B14F-4D97-AF65-F5344CB8AC3E}">
        <p14:creationId xmlns:p14="http://schemas.microsoft.com/office/powerpoint/2010/main" val="177732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80872" y="2817092"/>
            <a:ext cx="6483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/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843449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66</Words>
  <Application>Microsoft Office PowerPoint</Application>
  <PresentationFormat>Apresentação na tela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Guilherme Rodrigues Antunes</dc:creator>
  <cp:lastModifiedBy>Luiz Guilherme Rodrigues Antunes</cp:lastModifiedBy>
  <cp:revision>2</cp:revision>
  <dcterms:created xsi:type="dcterms:W3CDTF">2020-09-09T15:30:36Z</dcterms:created>
  <dcterms:modified xsi:type="dcterms:W3CDTF">2020-09-19T14:53:27Z</dcterms:modified>
</cp:coreProperties>
</file>