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4" r:id="rId2"/>
    <p:sldId id="257" r:id="rId3"/>
    <p:sldId id="258" r:id="rId4"/>
    <p:sldId id="259" r:id="rId5"/>
    <p:sldId id="260" r:id="rId6"/>
    <p:sldId id="261" r:id="rId7"/>
    <p:sldId id="262" r:id="rId8"/>
    <p:sldId id="265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40B1844-7DAE-43E5-BFA4-30D2333B0FDD}" v="24" dt="2022-09-14T17:43:14.99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3" d="100"/>
          <a:sy n="63" d="100"/>
        </p:scale>
        <p:origin x="14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manda Aguiar" userId="66daf2d80510568b" providerId="LiveId" clId="{F40B1844-7DAE-43E5-BFA4-30D2333B0FDD}"/>
    <pc:docChg chg="custSel modSld">
      <pc:chgData name="Amanda Aguiar" userId="66daf2d80510568b" providerId="LiveId" clId="{F40B1844-7DAE-43E5-BFA4-30D2333B0FDD}" dt="2022-09-14T17:43:14.993" v="29" actId="1076"/>
      <pc:docMkLst>
        <pc:docMk/>
      </pc:docMkLst>
      <pc:sldChg chg="addSp delSp modSp mod">
        <pc:chgData name="Amanda Aguiar" userId="66daf2d80510568b" providerId="LiveId" clId="{F40B1844-7DAE-43E5-BFA4-30D2333B0FDD}" dt="2022-09-14T17:42:49.953" v="20" actId="1076"/>
        <pc:sldMkLst>
          <pc:docMk/>
          <pc:sldMk cId="2433454637" sldId="257"/>
        </pc:sldMkLst>
        <pc:picChg chg="add mod">
          <ac:chgData name="Amanda Aguiar" userId="66daf2d80510568b" providerId="LiveId" clId="{F40B1844-7DAE-43E5-BFA4-30D2333B0FDD}" dt="2022-09-14T17:42:49.953" v="20" actId="1076"/>
          <ac:picMkLst>
            <pc:docMk/>
            <pc:sldMk cId="2433454637" sldId="257"/>
            <ac:picMk id="2" creationId="{2DD0972E-5B3D-6CFC-A5E8-704B14A478A5}"/>
          </ac:picMkLst>
        </pc:picChg>
        <pc:picChg chg="del">
          <ac:chgData name="Amanda Aguiar" userId="66daf2d80510568b" providerId="LiveId" clId="{F40B1844-7DAE-43E5-BFA4-30D2333B0FDD}" dt="2022-09-14T17:42:47.577" v="19" actId="478"/>
          <ac:picMkLst>
            <pc:docMk/>
            <pc:sldMk cId="2433454637" sldId="257"/>
            <ac:picMk id="7" creationId="{00000000-0000-0000-0000-000000000000}"/>
          </ac:picMkLst>
        </pc:picChg>
      </pc:sldChg>
      <pc:sldChg chg="addSp delSp modSp mod">
        <pc:chgData name="Amanda Aguiar" userId="66daf2d80510568b" providerId="LiveId" clId="{F40B1844-7DAE-43E5-BFA4-30D2333B0FDD}" dt="2022-09-14T17:42:57.713" v="24" actId="1076"/>
        <pc:sldMkLst>
          <pc:docMk/>
          <pc:sldMk cId="1357562203" sldId="258"/>
        </pc:sldMkLst>
        <pc:picChg chg="add mod">
          <ac:chgData name="Amanda Aguiar" userId="66daf2d80510568b" providerId="LiveId" clId="{F40B1844-7DAE-43E5-BFA4-30D2333B0FDD}" dt="2022-09-14T17:42:57.713" v="24" actId="1076"/>
          <ac:picMkLst>
            <pc:docMk/>
            <pc:sldMk cId="1357562203" sldId="258"/>
            <ac:picMk id="2" creationId="{D0369A08-D15D-2F68-AF38-0641CBCACC58}"/>
          </ac:picMkLst>
        </pc:picChg>
        <pc:picChg chg="del">
          <ac:chgData name="Amanda Aguiar" userId="66daf2d80510568b" providerId="LiveId" clId="{F40B1844-7DAE-43E5-BFA4-30D2333B0FDD}" dt="2022-09-14T17:42:55.513" v="23" actId="478"/>
          <ac:picMkLst>
            <pc:docMk/>
            <pc:sldMk cId="1357562203" sldId="258"/>
            <ac:picMk id="5" creationId="{00000000-0000-0000-0000-000000000000}"/>
          </ac:picMkLst>
        </pc:picChg>
      </pc:sldChg>
      <pc:sldChg chg="addSp delSp modSp mod">
        <pc:chgData name="Amanda Aguiar" userId="66daf2d80510568b" providerId="LiveId" clId="{F40B1844-7DAE-43E5-BFA4-30D2333B0FDD}" dt="2022-09-14T17:42:44.577" v="18" actId="1076"/>
        <pc:sldMkLst>
          <pc:docMk/>
          <pc:sldMk cId="1511317625" sldId="259"/>
        </pc:sldMkLst>
        <pc:picChg chg="add mod">
          <ac:chgData name="Amanda Aguiar" userId="66daf2d80510568b" providerId="LiveId" clId="{F40B1844-7DAE-43E5-BFA4-30D2333B0FDD}" dt="2022-09-14T17:42:44.577" v="18" actId="1076"/>
          <ac:picMkLst>
            <pc:docMk/>
            <pc:sldMk cId="1511317625" sldId="259"/>
            <ac:picMk id="2" creationId="{003AA4DA-3F47-966D-346D-D1E9B7ECC3E5}"/>
          </ac:picMkLst>
        </pc:picChg>
        <pc:picChg chg="del mod">
          <ac:chgData name="Amanda Aguiar" userId="66daf2d80510568b" providerId="LiveId" clId="{F40B1844-7DAE-43E5-BFA4-30D2333B0FDD}" dt="2022-09-14T17:42:42.460" v="17" actId="478"/>
          <ac:picMkLst>
            <pc:docMk/>
            <pc:sldMk cId="1511317625" sldId="259"/>
            <ac:picMk id="3" creationId="{00000000-0000-0000-0000-000000000000}"/>
          </ac:picMkLst>
        </pc:picChg>
      </pc:sldChg>
      <pc:sldChg chg="addSp modSp">
        <pc:chgData name="Amanda Aguiar" userId="66daf2d80510568b" providerId="LiveId" clId="{F40B1844-7DAE-43E5-BFA4-30D2333B0FDD}" dt="2022-09-14T17:43:03.206" v="25"/>
        <pc:sldMkLst>
          <pc:docMk/>
          <pc:sldMk cId="49032778" sldId="260"/>
        </pc:sldMkLst>
        <pc:picChg chg="add mod">
          <ac:chgData name="Amanda Aguiar" userId="66daf2d80510568b" providerId="LiveId" clId="{F40B1844-7DAE-43E5-BFA4-30D2333B0FDD}" dt="2022-09-14T17:43:03.206" v="25"/>
          <ac:picMkLst>
            <pc:docMk/>
            <pc:sldMk cId="49032778" sldId="260"/>
            <ac:picMk id="2" creationId="{FDA80972-47C1-A338-3F8D-26ED6B33E249}"/>
          </ac:picMkLst>
        </pc:picChg>
      </pc:sldChg>
      <pc:sldChg chg="addSp modSp">
        <pc:chgData name="Amanda Aguiar" userId="66daf2d80510568b" providerId="LiveId" clId="{F40B1844-7DAE-43E5-BFA4-30D2333B0FDD}" dt="2022-09-14T17:43:09.337" v="27" actId="1076"/>
        <pc:sldMkLst>
          <pc:docMk/>
          <pc:sldMk cId="2330818387" sldId="261"/>
        </pc:sldMkLst>
        <pc:picChg chg="add mod">
          <ac:chgData name="Amanda Aguiar" userId="66daf2d80510568b" providerId="LiveId" clId="{F40B1844-7DAE-43E5-BFA4-30D2333B0FDD}" dt="2022-09-14T17:43:09.337" v="27" actId="1076"/>
          <ac:picMkLst>
            <pc:docMk/>
            <pc:sldMk cId="2330818387" sldId="261"/>
            <ac:picMk id="2" creationId="{59BE2C13-2E8E-86D8-5D74-E0076DF2F489}"/>
          </ac:picMkLst>
        </pc:picChg>
      </pc:sldChg>
      <pc:sldChg chg="addSp modSp">
        <pc:chgData name="Amanda Aguiar" userId="66daf2d80510568b" providerId="LiveId" clId="{F40B1844-7DAE-43E5-BFA4-30D2333B0FDD}" dt="2022-09-14T17:43:14.993" v="29" actId="1076"/>
        <pc:sldMkLst>
          <pc:docMk/>
          <pc:sldMk cId="1777327828" sldId="262"/>
        </pc:sldMkLst>
        <pc:picChg chg="add mod">
          <ac:chgData name="Amanda Aguiar" userId="66daf2d80510568b" providerId="LiveId" clId="{F40B1844-7DAE-43E5-BFA4-30D2333B0FDD}" dt="2022-09-14T17:43:14.993" v="29" actId="1076"/>
          <ac:picMkLst>
            <pc:docMk/>
            <pc:sldMk cId="1777327828" sldId="262"/>
            <ac:picMk id="2" creationId="{CBFDED0F-0E7E-C8B5-EEA0-03B22C309B83}"/>
          </ac:picMkLst>
        </pc:picChg>
      </pc:sldChg>
      <pc:sldChg chg="addSp delSp modSp mod">
        <pc:chgData name="Amanda Aguiar" userId="66daf2d80510568b" providerId="LiveId" clId="{F40B1844-7DAE-43E5-BFA4-30D2333B0FDD}" dt="2022-09-14T17:41:59.816" v="6" actId="14100"/>
        <pc:sldMkLst>
          <pc:docMk/>
          <pc:sldMk cId="1234083673" sldId="264"/>
        </pc:sldMkLst>
        <pc:picChg chg="del">
          <ac:chgData name="Amanda Aguiar" userId="66daf2d80510568b" providerId="LiveId" clId="{F40B1844-7DAE-43E5-BFA4-30D2333B0FDD}" dt="2022-09-14T17:41:48.567" v="0" actId="478"/>
          <ac:picMkLst>
            <pc:docMk/>
            <pc:sldMk cId="1234083673" sldId="264"/>
            <ac:picMk id="13" creationId="{8D14104F-B120-4464-BDA9-814BCC474521}"/>
          </ac:picMkLst>
        </pc:picChg>
        <pc:picChg chg="add mod">
          <ac:chgData name="Amanda Aguiar" userId="66daf2d80510568b" providerId="LiveId" clId="{F40B1844-7DAE-43E5-BFA4-30D2333B0FDD}" dt="2022-09-14T17:41:59.816" v="6" actId="14100"/>
          <ac:picMkLst>
            <pc:docMk/>
            <pc:sldMk cId="1234083673" sldId="264"/>
            <ac:picMk id="1026" creationId="{A041A0E8-4820-F133-F1D0-3B96C40807DB}"/>
          </ac:picMkLst>
        </pc:picChg>
      </pc:sldChg>
      <pc:sldChg chg="addSp delSp modSp mod">
        <pc:chgData name="Amanda Aguiar" userId="66daf2d80510568b" providerId="LiveId" clId="{F40B1844-7DAE-43E5-BFA4-30D2333B0FDD}" dt="2022-09-14T17:42:12.516" v="8"/>
        <pc:sldMkLst>
          <pc:docMk/>
          <pc:sldMk cId="548207909" sldId="265"/>
        </pc:sldMkLst>
        <pc:picChg chg="add mod">
          <ac:chgData name="Amanda Aguiar" userId="66daf2d80510568b" providerId="LiveId" clId="{F40B1844-7DAE-43E5-BFA4-30D2333B0FDD}" dt="2022-09-14T17:42:12.516" v="8"/>
          <ac:picMkLst>
            <pc:docMk/>
            <pc:sldMk cId="548207909" sldId="265"/>
            <ac:picMk id="2" creationId="{3A8289FA-BF43-5CEC-4763-4CF5A8F95603}"/>
          </ac:picMkLst>
        </pc:picChg>
        <pc:picChg chg="del">
          <ac:chgData name="Amanda Aguiar" userId="66daf2d80510568b" providerId="LiveId" clId="{F40B1844-7DAE-43E5-BFA4-30D2333B0FDD}" dt="2022-09-14T17:42:12.244" v="7" actId="478"/>
          <ac:picMkLst>
            <pc:docMk/>
            <pc:sldMk cId="548207909" sldId="265"/>
            <ac:picMk id="13" creationId="{8D14104F-B120-4464-BDA9-814BCC474521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BE516-5EDC-4F72-AB94-28DF91834F8C}" type="datetimeFigureOut">
              <a:rPr lang="pt-BR" smtClean="0"/>
              <a:t>14/09/2022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4AEB1-2851-4420-ACC7-6DE0A7B3A76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607803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BE516-5EDC-4F72-AB94-28DF91834F8C}" type="datetimeFigureOut">
              <a:rPr lang="pt-BR" smtClean="0"/>
              <a:t>14/09/2022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4AEB1-2851-4420-ACC7-6DE0A7B3A76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627157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BE516-5EDC-4F72-AB94-28DF91834F8C}" type="datetimeFigureOut">
              <a:rPr lang="pt-BR" smtClean="0"/>
              <a:t>14/09/2022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4AEB1-2851-4420-ACC7-6DE0A7B3A76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91628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BE516-5EDC-4F72-AB94-28DF91834F8C}" type="datetimeFigureOut">
              <a:rPr lang="pt-BR" smtClean="0"/>
              <a:t>14/09/2022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4AEB1-2851-4420-ACC7-6DE0A7B3A76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024357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BE516-5EDC-4F72-AB94-28DF91834F8C}" type="datetimeFigureOut">
              <a:rPr lang="pt-BR" smtClean="0"/>
              <a:t>14/09/2022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4AEB1-2851-4420-ACC7-6DE0A7B3A76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949717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BE516-5EDC-4F72-AB94-28DF91834F8C}" type="datetimeFigureOut">
              <a:rPr lang="pt-BR" smtClean="0"/>
              <a:t>14/09/2022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4AEB1-2851-4420-ACC7-6DE0A7B3A76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599855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BE516-5EDC-4F72-AB94-28DF91834F8C}" type="datetimeFigureOut">
              <a:rPr lang="pt-BR" smtClean="0"/>
              <a:t>14/09/2022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4AEB1-2851-4420-ACC7-6DE0A7B3A76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868252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BE516-5EDC-4F72-AB94-28DF91834F8C}" type="datetimeFigureOut">
              <a:rPr lang="pt-BR" smtClean="0"/>
              <a:t>14/09/2022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4AEB1-2851-4420-ACC7-6DE0A7B3A76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238592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BE516-5EDC-4F72-AB94-28DF91834F8C}" type="datetimeFigureOut">
              <a:rPr lang="pt-BR" smtClean="0"/>
              <a:t>14/09/2022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4AEB1-2851-4420-ACC7-6DE0A7B3A76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001978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BE516-5EDC-4F72-AB94-28DF91834F8C}" type="datetimeFigureOut">
              <a:rPr lang="pt-BR" smtClean="0"/>
              <a:t>14/09/2022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4AEB1-2851-4420-ACC7-6DE0A7B3A76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610795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BE516-5EDC-4F72-AB94-28DF91834F8C}" type="datetimeFigureOut">
              <a:rPr lang="pt-BR" smtClean="0"/>
              <a:t>14/09/2022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4AEB1-2851-4420-ACC7-6DE0A7B3A76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76119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6BE516-5EDC-4F72-AB94-28DF91834F8C}" type="datetimeFigureOut">
              <a:rPr lang="pt-BR" smtClean="0"/>
              <a:t>14/09/2022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14AEB1-2851-4420-ACC7-6DE0A7B3A76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750915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3" t="2223"/>
          <a:stretch/>
        </p:blipFill>
        <p:spPr>
          <a:xfrm>
            <a:off x="-240146" y="-36945"/>
            <a:ext cx="9384145" cy="6894945"/>
          </a:xfrm>
          <a:prstGeom prst="rect">
            <a:avLst/>
          </a:prstGeom>
        </p:spPr>
      </p:pic>
      <p:sp>
        <p:nvSpPr>
          <p:cNvPr id="8" name="CaixaDeTexto 7">
            <a:extLst>
              <a:ext uri="{FF2B5EF4-FFF2-40B4-BE49-F238E27FC236}">
                <a16:creationId xmlns:a16="http://schemas.microsoft.com/office/drawing/2014/main" id="{D0977555-1228-4C25-9ED1-59B1B0C5858E}"/>
              </a:ext>
            </a:extLst>
          </p:cNvPr>
          <p:cNvSpPr txBox="1"/>
          <p:nvPr/>
        </p:nvSpPr>
        <p:spPr>
          <a:xfrm>
            <a:off x="0" y="2130560"/>
            <a:ext cx="91439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b="1" dirty="0"/>
              <a:t>Título do Artigo</a:t>
            </a: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6DADF1ED-6C3E-41CD-9537-C5EC3A419F29}"/>
              </a:ext>
            </a:extLst>
          </p:cNvPr>
          <p:cNvSpPr txBox="1"/>
          <p:nvPr/>
        </p:nvSpPr>
        <p:spPr>
          <a:xfrm>
            <a:off x="1" y="3338594"/>
            <a:ext cx="91439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i="1" dirty="0"/>
              <a:t>Nome do Autor 1; Instituição</a:t>
            </a:r>
          </a:p>
          <a:p>
            <a:pPr algn="ctr"/>
            <a:r>
              <a:rPr lang="pt-BR" i="1" dirty="0"/>
              <a:t>Nome do Autor 2; Instituição</a:t>
            </a:r>
          </a:p>
          <a:p>
            <a:pPr algn="ctr"/>
            <a:r>
              <a:rPr lang="pt-BR" i="1" dirty="0"/>
              <a:t>Nome do Autor 3; Instituição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A041A0E8-4820-F133-F1D0-3B96C40807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394960"/>
            <a:ext cx="1454436" cy="14544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340836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m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9144000" cy="6862203"/>
          </a:xfrm>
          <a:prstGeom prst="rect">
            <a:avLst/>
          </a:prstGeom>
        </p:spPr>
      </p:pic>
      <p:pic>
        <p:nvPicPr>
          <p:cNvPr id="4" name="Imagem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63632"/>
            <a:ext cx="923636" cy="1394368"/>
          </a:xfrm>
          <a:prstGeom prst="rect">
            <a:avLst/>
          </a:prstGeom>
        </p:spPr>
      </p:pic>
      <p:cxnSp>
        <p:nvCxnSpPr>
          <p:cNvPr id="15" name="Conector reto 14"/>
          <p:cNvCxnSpPr/>
          <p:nvPr/>
        </p:nvCxnSpPr>
        <p:spPr>
          <a:xfrm>
            <a:off x="600364" y="1154546"/>
            <a:ext cx="5985163" cy="0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CaixaDeTexto 15"/>
          <p:cNvSpPr txBox="1"/>
          <p:nvPr/>
        </p:nvSpPr>
        <p:spPr>
          <a:xfrm>
            <a:off x="535708" y="569771"/>
            <a:ext cx="253620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200" b="1" dirty="0">
                <a:solidFill>
                  <a:schemeClr val="accent1">
                    <a:lumMod val="50000"/>
                  </a:schemeClr>
                </a:solidFill>
              </a:rPr>
              <a:t>INTRODUÇÃO</a:t>
            </a:r>
          </a:p>
        </p:txBody>
      </p:sp>
      <p:sp>
        <p:nvSpPr>
          <p:cNvPr id="17" name="CaixaDeTexto 16"/>
          <p:cNvSpPr txBox="1"/>
          <p:nvPr/>
        </p:nvSpPr>
        <p:spPr>
          <a:xfrm>
            <a:off x="461818" y="1924093"/>
            <a:ext cx="868218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/>
              <a:t>Tópico 1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/>
              <a:t>Tópico 2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/>
              <a:t>Tópico 3</a:t>
            </a:r>
          </a:p>
        </p:txBody>
      </p:sp>
      <p:pic>
        <p:nvPicPr>
          <p:cNvPr id="2" name="Picture 2">
            <a:extLst>
              <a:ext uri="{FF2B5EF4-FFF2-40B4-BE49-F238E27FC236}">
                <a16:creationId xmlns:a16="http://schemas.microsoft.com/office/drawing/2014/main" id="{2DD0972E-5B3D-6CFC-A5E8-704B14A478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0219" y="84884"/>
            <a:ext cx="1454436" cy="14544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334546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m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2327" y="0"/>
            <a:ext cx="9144000" cy="6862203"/>
          </a:xfrm>
          <a:prstGeom prst="rect">
            <a:avLst/>
          </a:prstGeom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3055" y="6100775"/>
            <a:ext cx="1560946" cy="757226"/>
          </a:xfrm>
          <a:prstGeom prst="rect">
            <a:avLst/>
          </a:prstGeom>
        </p:spPr>
      </p:pic>
      <p:cxnSp>
        <p:nvCxnSpPr>
          <p:cNvPr id="9" name="Conector reto 8"/>
          <p:cNvCxnSpPr/>
          <p:nvPr/>
        </p:nvCxnSpPr>
        <p:spPr>
          <a:xfrm>
            <a:off x="2678546" y="1062842"/>
            <a:ext cx="5985163" cy="0"/>
          </a:xfrm>
          <a:prstGeom prst="line">
            <a:avLst/>
          </a:prstGeom>
          <a:ln w="2857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aixaDeTexto 9"/>
          <p:cNvSpPr txBox="1"/>
          <p:nvPr/>
        </p:nvSpPr>
        <p:spPr>
          <a:xfrm>
            <a:off x="4608175" y="478067"/>
            <a:ext cx="405553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pt-BR" sz="3200" b="1" dirty="0">
                <a:solidFill>
                  <a:schemeClr val="accent2"/>
                </a:solidFill>
              </a:rPr>
              <a:t>REFERENCIAL TEÓRICO</a:t>
            </a:r>
          </a:p>
        </p:txBody>
      </p:sp>
      <p:sp>
        <p:nvSpPr>
          <p:cNvPr id="11" name="CaixaDeTexto 10"/>
          <p:cNvSpPr txBox="1"/>
          <p:nvPr/>
        </p:nvSpPr>
        <p:spPr>
          <a:xfrm>
            <a:off x="785091" y="1788555"/>
            <a:ext cx="832658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/>
              <a:t>Tópico 1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/>
              <a:t>Tópico 2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/>
              <a:t>Tópico 3</a:t>
            </a:r>
          </a:p>
        </p:txBody>
      </p:sp>
      <p:pic>
        <p:nvPicPr>
          <p:cNvPr id="2" name="Picture 2">
            <a:extLst>
              <a:ext uri="{FF2B5EF4-FFF2-40B4-BE49-F238E27FC236}">
                <a16:creationId xmlns:a16="http://schemas.microsoft.com/office/drawing/2014/main" id="{D0369A08-D15D-2F68-AF38-0641CBCACC5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296" y="167060"/>
            <a:ext cx="1454436" cy="14544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575622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m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9144000" cy="6862203"/>
          </a:xfrm>
          <a:prstGeom prst="rect">
            <a:avLst/>
          </a:prstGeom>
        </p:spPr>
      </p:pic>
      <p:cxnSp>
        <p:nvCxnSpPr>
          <p:cNvPr id="9" name="Conector reto 8"/>
          <p:cNvCxnSpPr/>
          <p:nvPr/>
        </p:nvCxnSpPr>
        <p:spPr>
          <a:xfrm>
            <a:off x="600364" y="1154546"/>
            <a:ext cx="5985163" cy="0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aixaDeTexto 9"/>
          <p:cNvSpPr txBox="1"/>
          <p:nvPr/>
        </p:nvSpPr>
        <p:spPr>
          <a:xfrm>
            <a:off x="535708" y="569771"/>
            <a:ext cx="174939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200" b="1" dirty="0">
                <a:solidFill>
                  <a:schemeClr val="accent1">
                    <a:lumMod val="50000"/>
                  </a:schemeClr>
                </a:solidFill>
              </a:rPr>
              <a:t>MÉTODO</a:t>
            </a:r>
          </a:p>
        </p:txBody>
      </p:sp>
      <p:sp>
        <p:nvSpPr>
          <p:cNvPr id="11" name="CaixaDeTexto 10"/>
          <p:cNvSpPr txBox="1"/>
          <p:nvPr/>
        </p:nvSpPr>
        <p:spPr>
          <a:xfrm>
            <a:off x="600364" y="1739321"/>
            <a:ext cx="85436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/>
              <a:t>Tópico 1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/>
              <a:t>Tópico 2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/>
              <a:t>Tópico 3</a:t>
            </a:r>
          </a:p>
        </p:txBody>
      </p:sp>
      <p:pic>
        <p:nvPicPr>
          <p:cNvPr id="2" name="Picture 2">
            <a:extLst>
              <a:ext uri="{FF2B5EF4-FFF2-40B4-BE49-F238E27FC236}">
                <a16:creationId xmlns:a16="http://schemas.microsoft.com/office/drawing/2014/main" id="{003AA4DA-3F47-966D-346D-D1E9B7ECC3E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953" y="0"/>
            <a:ext cx="1454436" cy="14544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113176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3" t="2223"/>
          <a:stretch/>
        </p:blipFill>
        <p:spPr>
          <a:xfrm>
            <a:off x="-240146" y="-36945"/>
            <a:ext cx="9384145" cy="6894945"/>
          </a:xfrm>
          <a:prstGeom prst="rect">
            <a:avLst/>
          </a:prstGeom>
        </p:spPr>
      </p:pic>
      <p:cxnSp>
        <p:nvCxnSpPr>
          <p:cNvPr id="5" name="Conector reto 4"/>
          <p:cNvCxnSpPr/>
          <p:nvPr/>
        </p:nvCxnSpPr>
        <p:spPr>
          <a:xfrm>
            <a:off x="2678546" y="1062842"/>
            <a:ext cx="5985163" cy="0"/>
          </a:xfrm>
          <a:prstGeom prst="line">
            <a:avLst/>
          </a:prstGeom>
          <a:ln w="2857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aixaDeTexto 5"/>
          <p:cNvSpPr txBox="1"/>
          <p:nvPr/>
        </p:nvSpPr>
        <p:spPr>
          <a:xfrm>
            <a:off x="6297997" y="478067"/>
            <a:ext cx="236571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pt-BR" sz="3200" b="1" dirty="0">
                <a:solidFill>
                  <a:schemeClr val="accent2"/>
                </a:solidFill>
              </a:rPr>
              <a:t>RESULTADOS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785091" y="1700964"/>
            <a:ext cx="835890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/>
              <a:t>Tópico 1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/>
              <a:t>Tópico 2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/>
              <a:t>Tópico 3</a:t>
            </a:r>
          </a:p>
        </p:txBody>
      </p:sp>
      <p:pic>
        <p:nvPicPr>
          <p:cNvPr id="2" name="Picture 2">
            <a:extLst>
              <a:ext uri="{FF2B5EF4-FFF2-40B4-BE49-F238E27FC236}">
                <a16:creationId xmlns:a16="http://schemas.microsoft.com/office/drawing/2014/main" id="{FDA80972-47C1-A338-3F8D-26ED6B33E24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394960"/>
            <a:ext cx="1454436" cy="14544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90327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38" r="1025" b="1"/>
          <a:stretch/>
        </p:blipFill>
        <p:spPr>
          <a:xfrm>
            <a:off x="0" y="0"/>
            <a:ext cx="9319491" cy="6894944"/>
          </a:xfrm>
          <a:prstGeom prst="rect">
            <a:avLst/>
          </a:prstGeom>
        </p:spPr>
      </p:pic>
      <p:cxnSp>
        <p:nvCxnSpPr>
          <p:cNvPr id="5" name="Conector reto 4"/>
          <p:cNvCxnSpPr/>
          <p:nvPr/>
        </p:nvCxnSpPr>
        <p:spPr>
          <a:xfrm>
            <a:off x="2678546" y="1062842"/>
            <a:ext cx="5985163" cy="0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aixaDeTexto 5"/>
          <p:cNvSpPr txBox="1"/>
          <p:nvPr/>
        </p:nvSpPr>
        <p:spPr>
          <a:xfrm>
            <a:off x="6357885" y="478067"/>
            <a:ext cx="230582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pt-BR" sz="3200" b="1" dirty="0">
                <a:solidFill>
                  <a:schemeClr val="accent1">
                    <a:lumMod val="50000"/>
                  </a:schemeClr>
                </a:solidFill>
              </a:rPr>
              <a:t>CONCLUSÃO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2678545" y="1852023"/>
            <a:ext cx="664094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/>
              <a:t>Tópico 1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/>
              <a:t>Tópico 2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/>
              <a:t>Tópico 3</a:t>
            </a:r>
          </a:p>
        </p:txBody>
      </p:sp>
      <p:pic>
        <p:nvPicPr>
          <p:cNvPr id="2" name="Picture 2">
            <a:extLst>
              <a:ext uri="{FF2B5EF4-FFF2-40B4-BE49-F238E27FC236}">
                <a16:creationId xmlns:a16="http://schemas.microsoft.com/office/drawing/2014/main" id="{59BE2C13-2E8E-86D8-5D74-E0076DF2F48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4109" y="121920"/>
            <a:ext cx="1454436" cy="14544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308183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m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9144000" cy="6862203"/>
          </a:xfrm>
          <a:prstGeom prst="rect">
            <a:avLst/>
          </a:prstGeom>
        </p:spPr>
      </p:pic>
      <p:sp>
        <p:nvSpPr>
          <p:cNvPr id="16" name="CaixaDeTexto 15"/>
          <p:cNvSpPr txBox="1"/>
          <p:nvPr/>
        </p:nvSpPr>
        <p:spPr>
          <a:xfrm>
            <a:off x="535708" y="569771"/>
            <a:ext cx="214828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200" dirty="0">
                <a:solidFill>
                  <a:schemeClr val="accent1">
                    <a:lumMod val="50000"/>
                  </a:schemeClr>
                </a:solidFill>
              </a:rPr>
              <a:t>Referências</a:t>
            </a:r>
          </a:p>
        </p:txBody>
      </p:sp>
      <p:sp>
        <p:nvSpPr>
          <p:cNvPr id="9" name="CaixaDeTexto 8"/>
          <p:cNvSpPr txBox="1"/>
          <p:nvPr/>
        </p:nvSpPr>
        <p:spPr>
          <a:xfrm>
            <a:off x="535708" y="1634836"/>
            <a:ext cx="86082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200" dirty="0"/>
              <a:t>Referência 1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200" dirty="0"/>
              <a:t>Referência 2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200" dirty="0"/>
              <a:t>Referência 3</a:t>
            </a:r>
          </a:p>
        </p:txBody>
      </p:sp>
      <p:pic>
        <p:nvPicPr>
          <p:cNvPr id="2" name="Picture 2">
            <a:extLst>
              <a:ext uri="{FF2B5EF4-FFF2-40B4-BE49-F238E27FC236}">
                <a16:creationId xmlns:a16="http://schemas.microsoft.com/office/drawing/2014/main" id="{CBFDED0F-0E7E-C8B5-EEA0-03B22C309B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8240" y="134940"/>
            <a:ext cx="1454436" cy="14544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773278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3" t="2223"/>
          <a:stretch/>
        </p:blipFill>
        <p:spPr>
          <a:xfrm>
            <a:off x="-240146" y="-36945"/>
            <a:ext cx="9384145" cy="6894945"/>
          </a:xfrm>
          <a:prstGeom prst="rect">
            <a:avLst/>
          </a:prstGeom>
        </p:spPr>
      </p:pic>
      <p:sp>
        <p:nvSpPr>
          <p:cNvPr id="8" name="CaixaDeTexto 7">
            <a:extLst>
              <a:ext uri="{FF2B5EF4-FFF2-40B4-BE49-F238E27FC236}">
                <a16:creationId xmlns:a16="http://schemas.microsoft.com/office/drawing/2014/main" id="{D0977555-1228-4C25-9ED1-59B1B0C5858E}"/>
              </a:ext>
            </a:extLst>
          </p:cNvPr>
          <p:cNvSpPr txBox="1"/>
          <p:nvPr/>
        </p:nvSpPr>
        <p:spPr>
          <a:xfrm>
            <a:off x="0" y="2130560"/>
            <a:ext cx="914399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6600" b="1" dirty="0"/>
              <a:t>Obrigado(a)!</a:t>
            </a:r>
          </a:p>
        </p:txBody>
      </p:sp>
      <p:pic>
        <p:nvPicPr>
          <p:cNvPr id="2" name="Picture 2">
            <a:extLst>
              <a:ext uri="{FF2B5EF4-FFF2-40B4-BE49-F238E27FC236}">
                <a16:creationId xmlns:a16="http://schemas.microsoft.com/office/drawing/2014/main" id="{3A8289FA-BF43-5CEC-4763-4CF5A8F9560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394960"/>
            <a:ext cx="1454436" cy="14544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4820790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</TotalTime>
  <Words>68</Words>
  <Application>Microsoft Office PowerPoint</Application>
  <PresentationFormat>Apresentação na tela (4:3)</PresentationFormat>
  <Paragraphs>29</Paragraphs>
  <Slides>8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Luiz Guilherme Rodrigues Antunes</dc:creator>
  <cp:lastModifiedBy>Amanda Aguiar</cp:lastModifiedBy>
  <cp:revision>3</cp:revision>
  <dcterms:created xsi:type="dcterms:W3CDTF">2020-09-09T15:30:36Z</dcterms:created>
  <dcterms:modified xsi:type="dcterms:W3CDTF">2022-09-14T17:43:20Z</dcterms:modified>
</cp:coreProperties>
</file>