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hpZ1mz/Cpdz6n90c4UGt3/rHIV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MODELO DE CAPA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Configurações: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Título da apresentação em fonte Monserrat Negrito; Tamanho 30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Subtítulo em fonte Monserrat Seminegrito; Tamanho 18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Nome dos autores em fonte Monserrat Normal Itálico; Tamanho 12</a:t>
            </a:r>
            <a:endParaRPr b="1"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MODELO DE APRESENTAÇÃO DAS SEÇÕES DO TRABALHO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Configurações: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>
                <a:solidFill>
                  <a:schemeClr val="dk1"/>
                </a:solidFill>
              </a:rPr>
              <a:t>Título da Sessão do Trabalho em fonte Monserrat Negrito; Tamanho 18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Tópicos em fonte Monserrat Seminegrito; Tamanho 14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Texto em fonte Monserrat Normal; Tamanho 14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Título das Figuras em fonte Monserrat Normal; Tamanho 12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>
                <a:solidFill>
                  <a:schemeClr val="dk1"/>
                </a:solidFill>
              </a:rPr>
              <a:t>Fonte das Figuras em fonte Monserrat Normal: Tamanho 12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3e9b73631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MODELO DE APRESENTAÇÃO DAS REFERÊNCIAS BIBLIOGRÁFICAS DO TRABALHO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Configurações: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Título da Sessão Referências Bibliográficas em fonte Monserrat Negrito; Tamanho 18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dk1"/>
                </a:solidFill>
              </a:rPr>
              <a:t>Texto em fonte Monserrat Médio; Tamanho 11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06" name="Google Shape;106;g23e9b73631e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0" y="190196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Título d</a:t>
            </a:r>
            <a:r>
              <a:rPr b="1" lang="pt-BR" sz="3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 apresentação</a:t>
            </a:r>
            <a:endParaRPr b="1"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369275" y="4510725"/>
            <a:ext cx="7218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SOBRENOME, Nome; Titulação; Instituição de Ensino Superior</a:t>
            </a:r>
            <a:endParaRPr i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nome.sobrenome@provedor.brasil.br</a:t>
            </a:r>
            <a:endParaRPr i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SOBRENOME, Nome; Titulação; Instituição de Ensino Superior</a:t>
            </a:r>
            <a:endParaRPr i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nome.sobrenome@provedor.brasil.br</a:t>
            </a:r>
            <a:endParaRPr i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SOBRENOME, Nome; Titulação; Instituição de Ensino Superior</a:t>
            </a:r>
            <a:endParaRPr i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nome.sobrenome@provedor.brasil.br</a:t>
            </a:r>
            <a:endParaRPr i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8975" y="6302900"/>
            <a:ext cx="1126050" cy="39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77355" l="0" r="0" t="12967"/>
          <a:stretch/>
        </p:blipFill>
        <p:spPr>
          <a:xfrm>
            <a:off x="0" y="0"/>
            <a:ext cx="9144001" cy="884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 b="32446" l="0" r="0" t="32721"/>
          <a:stretch/>
        </p:blipFill>
        <p:spPr>
          <a:xfrm>
            <a:off x="7360825" y="165400"/>
            <a:ext cx="1590786" cy="5540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0" y="2456060"/>
            <a:ext cx="9144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Subtítulo (se houver)</a:t>
            </a:r>
            <a:endParaRPr sz="18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69275" y="4000900"/>
            <a:ext cx="5186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Sessão Temática do Trabalho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153600" y="1022275"/>
            <a:ext cx="71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1F3864"/>
                </a:solidFill>
                <a:latin typeface="Montserrat"/>
                <a:ea typeface="Montserrat"/>
                <a:cs typeface="Montserrat"/>
                <a:sym typeface="Montserrat"/>
              </a:rPr>
              <a:t>Título da Seção do Trabalho (ex: Introdução, Métodos etc.)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153600" y="1662650"/>
            <a:ext cx="87981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603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SemiBold"/>
              <a:buChar char="●"/>
            </a:pPr>
            <a:r>
              <a:rPr lang="pt-BR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Tópico 1</a:t>
            </a:r>
            <a:endParaRPr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Texto Texto Texto Texto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 b="77355" l="0" r="0" t="12967"/>
          <a:stretch/>
        </p:blipFill>
        <p:spPr>
          <a:xfrm>
            <a:off x="0" y="0"/>
            <a:ext cx="9144001" cy="884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4">
            <a:alphaModFix/>
          </a:blip>
          <a:srcRect b="32446" l="0" r="0" t="32721"/>
          <a:stretch/>
        </p:blipFill>
        <p:spPr>
          <a:xfrm>
            <a:off x="7360825" y="165400"/>
            <a:ext cx="1590786" cy="55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3325" y="6379875"/>
            <a:ext cx="822350" cy="29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>
            <p:ph idx="12" type="sldNum"/>
          </p:nvPr>
        </p:nvSpPr>
        <p:spPr>
          <a:xfrm>
            <a:off x="6894200" y="6342376"/>
            <a:ext cx="20574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203350" y="2454825"/>
            <a:ext cx="5073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Figura 1: Título da figura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6">
            <a:alphaModFix/>
          </a:blip>
          <a:srcRect b="23681" l="0" r="0" t="20028"/>
          <a:stretch/>
        </p:blipFill>
        <p:spPr>
          <a:xfrm>
            <a:off x="203350" y="2762625"/>
            <a:ext cx="5073824" cy="285607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203313" y="5618700"/>
            <a:ext cx="5073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Fonte: Autor, ano.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3e9b73631e_0_17"/>
          <p:cNvSpPr txBox="1"/>
          <p:nvPr/>
        </p:nvSpPr>
        <p:spPr>
          <a:xfrm>
            <a:off x="153600" y="292700"/>
            <a:ext cx="716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Referências Bibliográficas</a:t>
            </a:r>
            <a:endParaRPr b="1"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g23e9b73631e_0_17"/>
          <p:cNvSpPr txBox="1"/>
          <p:nvPr/>
        </p:nvSpPr>
        <p:spPr>
          <a:xfrm>
            <a:off x="153600" y="933075"/>
            <a:ext cx="8798100" cy="25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Normas para Livro:</a:t>
            </a:r>
            <a:endParaRPr sz="11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SOBRENOME, Nome. </a:t>
            </a:r>
            <a:r>
              <a:rPr i="1"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Título do Livro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Cidade: EDITORA TAL, 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(ano; ex: 2023)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endParaRPr sz="11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Normas para Capítulo de Livro:</a:t>
            </a:r>
            <a:endParaRPr sz="11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SOBRENOME, Nome. Título. (Intervalo das páginas entre 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parêntesis;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ex; 33-44). In: Sobrenome, Nome. </a:t>
            </a:r>
            <a:r>
              <a:rPr i="1"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Título do livro o qual está inserido o caítulo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Cidade: EDITORA TAL, 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(ano; ex: 2023)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endParaRPr sz="11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Normas para Artigos em Revistas:</a:t>
            </a:r>
            <a:endParaRPr sz="11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SOBRENOME, Nome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 Título do Artigo. </a:t>
            </a:r>
            <a:r>
              <a:rPr i="1"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Nome da Revista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volume, número, 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Intervalo das páginas (ex; 33-44)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(ano; ex: 2023)</a:t>
            </a: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.</a:t>
            </a:r>
            <a:endParaRPr sz="11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[Normas para demais formatos de referências consultar ABNT NBR 6023]</a:t>
            </a:r>
            <a:endParaRPr sz="11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110" name="Google Shape;110;g23e9b73631e_0_17"/>
          <p:cNvPicPr preferRelativeResize="0"/>
          <p:nvPr/>
        </p:nvPicPr>
        <p:blipFill rotWithShape="1">
          <a:blip r:embed="rId3">
            <a:alphaModFix/>
          </a:blip>
          <a:srcRect b="30864" l="0" r="0" t="33209"/>
          <a:stretch/>
        </p:blipFill>
        <p:spPr>
          <a:xfrm>
            <a:off x="153600" y="6098467"/>
            <a:ext cx="1590775" cy="57150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23e9b73631e_0_17"/>
          <p:cNvSpPr txBox="1"/>
          <p:nvPr>
            <p:ph idx="12" type="sldNum"/>
          </p:nvPr>
        </p:nvSpPr>
        <p:spPr>
          <a:xfrm>
            <a:off x="6894300" y="6356351"/>
            <a:ext cx="20574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2020-09-09T15:30:36Z</dcterms:created>
  <dc:creator>Luiz Guilherme Rodrigues Antunes</dc:creator>
</cp:coreProperties>
</file>