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</p:sldIdLst>
  <p:sldSz cx="18288000" cy="10287000"/>
  <p:notesSz cx="6858000" cy="9144000"/>
  <p:embeddedFontLst>
    <p:embeddedFont>
      <p:font typeface="Aftika 1 Bold" charset="1" panose="00000800000000000000"/>
      <p:regular r:id="rId9"/>
    </p:embeddedFont>
    <p:embeddedFont>
      <p:font typeface="Aftika 1 Ultra-Bold" charset="1" panose="00000900000000000000"/>
      <p:regular r:id="rId10"/>
    </p:embeddedFont>
    <p:embeddedFont>
      <p:font typeface="Aftika 1 Heavy" charset="1" panose="00000A00000000000000"/>
      <p:regular r:id="rId11"/>
    </p:embeddedFont>
    <p:embeddedFont>
      <p:font typeface="Aftika 2 Bold" charset="1" panose="00000800000000000000"/>
      <p:regular r:id="rId12"/>
    </p:embeddedFont>
    <p:embeddedFont>
      <p:font typeface="Montserrat" charset="1" panose="00000500000000000000"/>
      <p:regular r:id="rId13"/>
    </p:embeddedFont>
    <p:embeddedFont>
      <p:font typeface="Montserrat Bold" charset="1" panose="00000800000000000000"/>
      <p:regular r:id="rId14"/>
    </p:embeddedFont>
    <p:embeddedFont>
      <p:font typeface="Aftika 2" charset="1" panose="00000500000000000000"/>
      <p:regular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11" Target="fonts/font11.fntdata" Type="http://schemas.openxmlformats.org/officeDocument/2006/relationships/font"/><Relationship Id="rId12" Target="fonts/font12.fntdata" Type="http://schemas.openxmlformats.org/officeDocument/2006/relationships/font"/><Relationship Id="rId13" Target="fonts/font13.fntdata" Type="http://schemas.openxmlformats.org/officeDocument/2006/relationships/font"/><Relationship Id="rId14" Target="fonts/font14.fntdata" Type="http://schemas.openxmlformats.org/officeDocument/2006/relationships/font"/><Relationship Id="rId15" Target="fonts/font15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0"/>
            <a:ext cx="18288000" cy="1382560"/>
            <a:chOff x="0" y="0"/>
            <a:chExt cx="4816593" cy="364131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16592" cy="364131"/>
            </a:xfrm>
            <a:custGeom>
              <a:avLst/>
              <a:gdLst/>
              <a:ahLst/>
              <a:cxnLst/>
              <a:rect r="r" b="b" t="t" l="l"/>
              <a:pathLst>
                <a:path h="364131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364131"/>
                  </a:lnTo>
                  <a:lnTo>
                    <a:pt x="0" y="364131"/>
                  </a:lnTo>
                  <a:close/>
                </a:path>
              </a:pathLst>
            </a:custGeom>
            <a:solidFill>
              <a:srgbClr val="F08217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4816593" cy="40223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15553182" y="8902835"/>
            <a:ext cx="1973625" cy="710929"/>
          </a:xfrm>
          <a:custGeom>
            <a:avLst/>
            <a:gdLst/>
            <a:ahLst/>
            <a:cxnLst/>
            <a:rect r="r" b="b" t="t" l="l"/>
            <a:pathLst>
              <a:path h="710929" w="1973625">
                <a:moveTo>
                  <a:pt x="0" y="0"/>
                </a:moveTo>
                <a:lnTo>
                  <a:pt x="1973625" y="0"/>
                </a:lnTo>
                <a:lnTo>
                  <a:pt x="1973625" y="710930"/>
                </a:lnTo>
                <a:lnTo>
                  <a:pt x="0" y="71093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15305362" y="284498"/>
            <a:ext cx="1759200" cy="6208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4666"/>
              </a:lnSpc>
            </a:pPr>
            <a:r>
              <a:rPr lang="en-US" b="true" sz="4575" spc="-73">
                <a:solidFill>
                  <a:srgbClr val="FFFFFF"/>
                </a:solidFill>
                <a:latin typeface="Aftika 1 Bold"/>
                <a:ea typeface="Aftika 1 Bold"/>
                <a:cs typeface="Aftika 1 Bold"/>
                <a:sym typeface="Aftika 1 Bold"/>
              </a:rPr>
              <a:t>Seme</a:t>
            </a:r>
            <a:r>
              <a:rPr lang="en-US" b="true" sz="4575" spc="-73">
                <a:solidFill>
                  <a:srgbClr val="FFFFFF"/>
                </a:solidFill>
                <a:latin typeface="Aftika 1 Ultra-Bold"/>
                <a:ea typeface="Aftika 1 Ultra-Bold"/>
                <a:cs typeface="Aftika 1 Ultra-Bold"/>
                <a:sym typeface="Aftika 1 Ultra-Bold"/>
              </a:rPr>
              <a:t> 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7064562" y="284498"/>
            <a:ext cx="853259" cy="6208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4666"/>
              </a:lnSpc>
            </a:pPr>
            <a:r>
              <a:rPr lang="en-US" b="true" sz="4575" spc="-576">
                <a:solidFill>
                  <a:srgbClr val="FFFFFF"/>
                </a:solidFill>
                <a:latin typeface="Aftika 1 Ultra-Bold"/>
                <a:ea typeface="Aftika 1 Ultra-Bold"/>
                <a:cs typeface="Aftika 1 Ultra-Bold"/>
                <a:sym typeface="Aftika 1 Ultra-Bold"/>
              </a:rPr>
              <a:t>Ad</a:t>
            </a:r>
            <a:r>
              <a:rPr lang="en-US" b="true" sz="4575" spc="-576">
                <a:solidFill>
                  <a:srgbClr val="FFFFFF"/>
                </a:solidFill>
                <a:latin typeface="Aftika 1 Ultra-Bold"/>
                <a:ea typeface="Aftika 1 Ultra-Bold"/>
                <a:cs typeface="Aftika 1 Ultra-Bold"/>
                <a:sym typeface="Aftika 1 Ultra-Bold"/>
              </a:rPr>
              <a:t> 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5265942" y="821546"/>
            <a:ext cx="2548105" cy="3527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693"/>
              </a:lnSpc>
            </a:pPr>
            <a:r>
              <a:rPr lang="en-US" b="true" sz="2640">
                <a:solidFill>
                  <a:srgbClr val="FFFFFF"/>
                </a:solidFill>
                <a:latin typeface="Aftika 1 Heavy"/>
                <a:ea typeface="Aftika 1 Heavy"/>
                <a:cs typeface="Aftika 1 Heavy"/>
                <a:sym typeface="Aftika 1 Heavy"/>
              </a:rPr>
              <a:t>2025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3190004" y="3096303"/>
            <a:ext cx="11907992" cy="12283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382"/>
              </a:lnSpc>
            </a:pPr>
            <a:r>
              <a:rPr lang="en-US" b="true" sz="7983" spc="-478">
                <a:solidFill>
                  <a:srgbClr val="004AAD"/>
                </a:solidFill>
                <a:latin typeface="Aftika 2 Bold"/>
                <a:ea typeface="Aftika 2 Bold"/>
                <a:cs typeface="Aftika 2 Bold"/>
                <a:sym typeface="Aftika 2 Bold"/>
              </a:rPr>
              <a:t>Título da apresentação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6675121" y="4810515"/>
            <a:ext cx="4937758" cy="3328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95"/>
              </a:lnSpc>
            </a:pPr>
            <a:r>
              <a:rPr lang="en-US" sz="2472" spc="-148">
                <a:solidFill>
                  <a:srgbClr val="004AAD"/>
                </a:solidFill>
                <a:latin typeface="Montserrat"/>
                <a:ea typeface="Montserrat"/>
                <a:cs typeface="Montserrat"/>
                <a:sym typeface="Montserrat"/>
              </a:rPr>
              <a:t>subtítulo (se houver)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028700" y="6894911"/>
            <a:ext cx="12948268" cy="21020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SOBRENOME, Nome; Titulação; Instituição de Ensino Superior</a:t>
            </a:r>
          </a:p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nome.sobrenome@provedor.brasil.br</a:t>
            </a:r>
          </a:p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SOBRENOME, Nome; Titulação; Instituição de Ensino Superior</a:t>
            </a:r>
          </a:p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nome.sobrenome@provedor.brasil.br</a:t>
            </a:r>
          </a:p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SOBRENOME, Nome; Titulação; Instituição de Ensino Superior</a:t>
            </a:r>
          </a:p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nome.sobrenome@provedor.brasil.br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1028700" y="6373305"/>
            <a:ext cx="4937758" cy="3334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624"/>
              </a:lnSpc>
            </a:pPr>
            <a:r>
              <a:rPr lang="en-US" b="true" sz="2499" spc="-149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Sessão temática do Trabalho</a:t>
            </a:r>
          </a:p>
        </p:txBody>
      </p:sp>
      <p:sp>
        <p:nvSpPr>
          <p:cNvPr name="Freeform 13" id="13"/>
          <p:cNvSpPr/>
          <p:nvPr/>
        </p:nvSpPr>
        <p:spPr>
          <a:xfrm flipH="false" flipV="false" rot="5400000">
            <a:off x="-529999" y="-685739"/>
            <a:ext cx="3720003" cy="3720003"/>
          </a:xfrm>
          <a:custGeom>
            <a:avLst/>
            <a:gdLst/>
            <a:ahLst/>
            <a:cxnLst/>
            <a:rect r="r" b="b" t="t" l="l"/>
            <a:pathLst>
              <a:path h="3720003" w="3720003">
                <a:moveTo>
                  <a:pt x="0" y="0"/>
                </a:moveTo>
                <a:lnTo>
                  <a:pt x="3720003" y="0"/>
                </a:lnTo>
                <a:lnTo>
                  <a:pt x="3720003" y="3720003"/>
                </a:lnTo>
                <a:lnTo>
                  <a:pt x="0" y="3720003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0"/>
            <a:ext cx="18288000" cy="1382560"/>
            <a:chOff x="0" y="0"/>
            <a:chExt cx="4816593" cy="364131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16592" cy="364131"/>
            </a:xfrm>
            <a:custGeom>
              <a:avLst/>
              <a:gdLst/>
              <a:ahLst/>
              <a:cxnLst/>
              <a:rect r="r" b="b" t="t" l="l"/>
              <a:pathLst>
                <a:path h="364131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364131"/>
                  </a:lnTo>
                  <a:lnTo>
                    <a:pt x="0" y="364131"/>
                  </a:lnTo>
                  <a:close/>
                </a:path>
              </a:pathLst>
            </a:custGeom>
            <a:solidFill>
              <a:srgbClr val="F08217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4816593" cy="40223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1028700" y="3274728"/>
            <a:ext cx="4937758" cy="4096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647700" indent="-323850" lvl="1">
              <a:lnSpc>
                <a:spcPts val="3150"/>
              </a:lnSpc>
              <a:buFont typeface="Arial"/>
              <a:buChar char="•"/>
            </a:pPr>
            <a:r>
              <a:rPr lang="en-US" sz="3000" spc="-179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Tópico 1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5305362" y="284498"/>
            <a:ext cx="1759200" cy="6208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4666"/>
              </a:lnSpc>
            </a:pPr>
            <a:r>
              <a:rPr lang="en-US" b="true" sz="4575" spc="-73">
                <a:solidFill>
                  <a:srgbClr val="FFFFFF"/>
                </a:solidFill>
                <a:latin typeface="Aftika 1 Bold"/>
                <a:ea typeface="Aftika 1 Bold"/>
                <a:cs typeface="Aftika 1 Bold"/>
                <a:sym typeface="Aftika 1 Bold"/>
              </a:rPr>
              <a:t>Seme</a:t>
            </a:r>
            <a:r>
              <a:rPr lang="en-US" b="true" sz="4575" spc="-73">
                <a:solidFill>
                  <a:srgbClr val="FFFFFF"/>
                </a:solidFill>
                <a:latin typeface="Aftika 1 Ultra-Bold"/>
                <a:ea typeface="Aftika 1 Ultra-Bold"/>
                <a:cs typeface="Aftika 1 Ultra-Bold"/>
                <a:sym typeface="Aftika 1 Ultra-Bold"/>
              </a:rPr>
              <a:t> 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7064562" y="284498"/>
            <a:ext cx="853259" cy="6208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4666"/>
              </a:lnSpc>
            </a:pPr>
            <a:r>
              <a:rPr lang="en-US" b="true" sz="4575" spc="-576">
                <a:solidFill>
                  <a:srgbClr val="FFFFFF"/>
                </a:solidFill>
                <a:latin typeface="Aftika 1 Ultra-Bold"/>
                <a:ea typeface="Aftika 1 Ultra-Bold"/>
                <a:cs typeface="Aftika 1 Ultra-Bold"/>
                <a:sym typeface="Aftika 1 Ultra-Bold"/>
              </a:rPr>
              <a:t>Ad</a:t>
            </a:r>
            <a:r>
              <a:rPr lang="en-US" b="true" sz="4575" spc="-576">
                <a:solidFill>
                  <a:srgbClr val="FFFFFF"/>
                </a:solidFill>
                <a:latin typeface="Aftika 1 Ultra-Bold"/>
                <a:ea typeface="Aftika 1 Ultra-Bold"/>
                <a:cs typeface="Aftika 1 Ultra-Bold"/>
                <a:sym typeface="Aftika 1 Ultra-Bold"/>
              </a:rPr>
              <a:t> 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5265942" y="821546"/>
            <a:ext cx="2548105" cy="3527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693"/>
              </a:lnSpc>
            </a:pPr>
            <a:r>
              <a:rPr lang="en-US" b="true" sz="2640">
                <a:solidFill>
                  <a:srgbClr val="FFFFFF"/>
                </a:solidFill>
                <a:latin typeface="Aftika 1 Heavy"/>
                <a:ea typeface="Aftika 1 Heavy"/>
                <a:cs typeface="Aftika 1 Heavy"/>
                <a:sym typeface="Aftika 1 Heavy"/>
              </a:rPr>
              <a:t>2025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028700" y="2095631"/>
            <a:ext cx="16230600" cy="70482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725"/>
              </a:lnSpc>
            </a:pPr>
            <a:r>
              <a:rPr lang="en-US" sz="4500" spc="-270">
                <a:solidFill>
                  <a:srgbClr val="000000"/>
                </a:solidFill>
                <a:latin typeface="Aftika 2"/>
                <a:ea typeface="Aftika 2"/>
                <a:cs typeface="Aftika 2"/>
                <a:sym typeface="Aftika 2"/>
              </a:rPr>
              <a:t>Título da Seção do Trabalho (ex: Introdução, Métodos etc.)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1684906" y="3959522"/>
            <a:ext cx="4937758" cy="3429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539753" indent="-269876" lvl="1">
              <a:lnSpc>
                <a:spcPts val="2625"/>
              </a:lnSpc>
              <a:buFont typeface="Arial"/>
              <a:buChar char="•"/>
            </a:pPr>
            <a:r>
              <a:rPr lang="en-US" sz="2500" spc="-15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texto texto texto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028700" y="4917939"/>
            <a:ext cx="4937758" cy="3429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625"/>
              </a:lnSpc>
            </a:pPr>
            <a:r>
              <a:rPr lang="en-US" sz="2500" spc="-15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figura 1: Título da figura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1028700" y="9270864"/>
            <a:ext cx="4937758" cy="3429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625"/>
              </a:lnSpc>
            </a:pPr>
            <a:r>
              <a:rPr lang="en-US" sz="2500" spc="-15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Fonte: Autor, ano</a:t>
            </a:r>
          </a:p>
        </p:txBody>
      </p:sp>
      <p:sp>
        <p:nvSpPr>
          <p:cNvPr name="Freeform 13" id="13"/>
          <p:cNvSpPr/>
          <p:nvPr/>
        </p:nvSpPr>
        <p:spPr>
          <a:xfrm flipH="false" flipV="false" rot="0">
            <a:off x="15553182" y="8902835"/>
            <a:ext cx="1973625" cy="710929"/>
          </a:xfrm>
          <a:custGeom>
            <a:avLst/>
            <a:gdLst/>
            <a:ahLst/>
            <a:cxnLst/>
            <a:rect r="r" b="b" t="t" l="l"/>
            <a:pathLst>
              <a:path h="710929" w="1973625">
                <a:moveTo>
                  <a:pt x="0" y="0"/>
                </a:moveTo>
                <a:lnTo>
                  <a:pt x="1973625" y="0"/>
                </a:lnTo>
                <a:lnTo>
                  <a:pt x="1973625" y="710930"/>
                </a:lnTo>
                <a:lnTo>
                  <a:pt x="0" y="71093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14" id="14"/>
          <p:cNvGrpSpPr/>
          <p:nvPr/>
        </p:nvGrpSpPr>
        <p:grpSpPr>
          <a:xfrm rot="0">
            <a:off x="1028700" y="5417154"/>
            <a:ext cx="7631231" cy="3577486"/>
            <a:chOff x="0" y="0"/>
            <a:chExt cx="1733806" cy="812800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1733806" cy="812800"/>
            </a:xfrm>
            <a:custGeom>
              <a:avLst/>
              <a:gdLst/>
              <a:ahLst/>
              <a:cxnLst/>
              <a:rect r="r" b="b" t="t" l="l"/>
              <a:pathLst>
                <a:path h="812800" w="1733806">
                  <a:moveTo>
                    <a:pt x="0" y="0"/>
                  </a:moveTo>
                  <a:lnTo>
                    <a:pt x="1733806" y="0"/>
                  </a:lnTo>
                  <a:lnTo>
                    <a:pt x="1733806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>
              <a:solidFill>
                <a:srgbClr val="000000"/>
              </a:solidFill>
            </a:ln>
          </p:spPr>
        </p:sp>
      </p:grp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0"/>
            <a:ext cx="18288000" cy="1382560"/>
            <a:chOff x="0" y="0"/>
            <a:chExt cx="4816593" cy="364131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16592" cy="364131"/>
            </a:xfrm>
            <a:custGeom>
              <a:avLst/>
              <a:gdLst/>
              <a:ahLst/>
              <a:cxnLst/>
              <a:rect r="r" b="b" t="t" l="l"/>
              <a:pathLst>
                <a:path h="364131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364131"/>
                  </a:lnTo>
                  <a:lnTo>
                    <a:pt x="0" y="364131"/>
                  </a:lnTo>
                  <a:close/>
                </a:path>
              </a:pathLst>
            </a:custGeom>
            <a:solidFill>
              <a:srgbClr val="F08217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4816593" cy="40223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1028700" y="3243876"/>
            <a:ext cx="16230600" cy="49216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Normas para Livro:</a:t>
            </a:r>
          </a:p>
          <a:p>
            <a:pPr algn="l">
              <a:lnSpc>
                <a:spcPts val="2800"/>
              </a:lnSpc>
            </a:pPr>
          </a:p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SOBRENOME, Nome. Título do Livro. Cidade: EDITORA TAL, (ano; ex: 2023).</a:t>
            </a:r>
          </a:p>
          <a:p>
            <a:pPr algn="l">
              <a:lnSpc>
                <a:spcPts val="2800"/>
              </a:lnSpc>
            </a:pPr>
          </a:p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Normas para Capítulo de Livro:</a:t>
            </a:r>
          </a:p>
          <a:p>
            <a:pPr algn="l">
              <a:lnSpc>
                <a:spcPts val="2800"/>
              </a:lnSpc>
            </a:pPr>
          </a:p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SOBRENOME, Nome. Título. (Intervalo das páginas entre parêntesis; ex; 33-44). In: Sobrenome, Nome. Título do livro o qual está inserido o caítulo. Cidade: EDITORA TAL, (ano; ex: 2023).</a:t>
            </a:r>
          </a:p>
          <a:p>
            <a:pPr algn="l">
              <a:lnSpc>
                <a:spcPts val="2800"/>
              </a:lnSpc>
            </a:pPr>
          </a:p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Normas para Artigos em Revistas:</a:t>
            </a:r>
          </a:p>
          <a:p>
            <a:pPr algn="l">
              <a:lnSpc>
                <a:spcPts val="2800"/>
              </a:lnSpc>
            </a:pPr>
          </a:p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SOBRENOME, Nome. Título do Artigo. Nome da Revista, volume, número, Intervalo das páginas (ex; 33-44), (ano; ex: 2023).</a:t>
            </a:r>
          </a:p>
          <a:p>
            <a:pPr algn="l">
              <a:lnSpc>
                <a:spcPts val="2800"/>
              </a:lnSpc>
            </a:pPr>
          </a:p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[Normas para demais formatos de referências consultar ABNT NBR 6023]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5305362" y="284498"/>
            <a:ext cx="1759200" cy="6208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4666"/>
              </a:lnSpc>
            </a:pPr>
            <a:r>
              <a:rPr lang="en-US" b="true" sz="4575" spc="-73">
                <a:solidFill>
                  <a:srgbClr val="FFFFFF"/>
                </a:solidFill>
                <a:latin typeface="Aftika 1 Bold"/>
                <a:ea typeface="Aftika 1 Bold"/>
                <a:cs typeface="Aftika 1 Bold"/>
                <a:sym typeface="Aftika 1 Bold"/>
              </a:rPr>
              <a:t>Seme</a:t>
            </a:r>
            <a:r>
              <a:rPr lang="en-US" b="true" sz="4575" spc="-73">
                <a:solidFill>
                  <a:srgbClr val="FFFFFF"/>
                </a:solidFill>
                <a:latin typeface="Aftika 1 Ultra-Bold"/>
                <a:ea typeface="Aftika 1 Ultra-Bold"/>
                <a:cs typeface="Aftika 1 Ultra-Bold"/>
                <a:sym typeface="Aftika 1 Ultra-Bold"/>
              </a:rPr>
              <a:t> 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7064562" y="284498"/>
            <a:ext cx="853259" cy="6208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4666"/>
              </a:lnSpc>
            </a:pPr>
            <a:r>
              <a:rPr lang="en-US" b="true" sz="4575" spc="-576">
                <a:solidFill>
                  <a:srgbClr val="FFFFFF"/>
                </a:solidFill>
                <a:latin typeface="Aftika 1 Ultra-Bold"/>
                <a:ea typeface="Aftika 1 Ultra-Bold"/>
                <a:cs typeface="Aftika 1 Ultra-Bold"/>
                <a:sym typeface="Aftika 1 Ultra-Bold"/>
              </a:rPr>
              <a:t>Ad</a:t>
            </a:r>
            <a:r>
              <a:rPr lang="en-US" b="true" sz="4575" spc="-576">
                <a:solidFill>
                  <a:srgbClr val="FFFFFF"/>
                </a:solidFill>
                <a:latin typeface="Aftika 1 Ultra-Bold"/>
                <a:ea typeface="Aftika 1 Ultra-Bold"/>
                <a:cs typeface="Aftika 1 Ultra-Bold"/>
                <a:sym typeface="Aftika 1 Ultra-Bold"/>
              </a:rPr>
              <a:t> 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5265942" y="821546"/>
            <a:ext cx="2548105" cy="3527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693"/>
              </a:lnSpc>
            </a:pPr>
            <a:r>
              <a:rPr lang="en-US" b="true" sz="2640">
                <a:solidFill>
                  <a:srgbClr val="FFFFFF"/>
                </a:solidFill>
                <a:latin typeface="Aftika 1 Heavy"/>
                <a:ea typeface="Aftika 1 Heavy"/>
                <a:cs typeface="Aftika 1 Heavy"/>
                <a:sym typeface="Aftika 1 Heavy"/>
              </a:rPr>
              <a:t>2025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028700" y="2095631"/>
            <a:ext cx="16230600" cy="70482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725"/>
              </a:lnSpc>
            </a:pPr>
            <a:r>
              <a:rPr lang="en-US" sz="4500" spc="-270">
                <a:solidFill>
                  <a:srgbClr val="000000"/>
                </a:solidFill>
                <a:latin typeface="Aftika 2"/>
                <a:ea typeface="Aftika 2"/>
                <a:cs typeface="Aftika 2"/>
                <a:sym typeface="Aftika 2"/>
              </a:rPr>
              <a:t>Referências Bibliográficas</a:t>
            </a:r>
          </a:p>
        </p:txBody>
      </p:sp>
      <p:sp>
        <p:nvSpPr>
          <p:cNvPr name="Freeform 10" id="10"/>
          <p:cNvSpPr/>
          <p:nvPr/>
        </p:nvSpPr>
        <p:spPr>
          <a:xfrm flipH="false" flipV="false" rot="0">
            <a:off x="15553182" y="8902835"/>
            <a:ext cx="1973625" cy="710929"/>
          </a:xfrm>
          <a:custGeom>
            <a:avLst/>
            <a:gdLst/>
            <a:ahLst/>
            <a:cxnLst/>
            <a:rect r="r" b="b" t="t" l="l"/>
            <a:pathLst>
              <a:path h="710929" w="1973625">
                <a:moveTo>
                  <a:pt x="0" y="0"/>
                </a:moveTo>
                <a:lnTo>
                  <a:pt x="1973625" y="0"/>
                </a:lnTo>
                <a:lnTo>
                  <a:pt x="1973625" y="710930"/>
                </a:lnTo>
                <a:lnTo>
                  <a:pt x="0" y="71093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DAG0ULEZTew</dc:identifier>
  <dcterms:modified xsi:type="dcterms:W3CDTF">2011-08-01T06:04:30Z</dcterms:modified>
  <cp:revision>1</cp:revision>
  <dc:title>Modelo apresentação </dc:title>
</cp:coreProperties>
</file>